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3"/>
  </p:notesMasterIdLst>
  <p:sldIdLst>
    <p:sldId id="891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96"/>
    <p:restoredTop sz="94510"/>
  </p:normalViewPr>
  <p:slideViewPr>
    <p:cSldViewPr snapToGrid="0">
      <p:cViewPr varScale="1">
        <p:scale>
          <a:sx n="80" d="100"/>
          <a:sy n="80" d="100"/>
        </p:scale>
        <p:origin x="1051" y="67"/>
      </p:cViewPr>
      <p:guideLst/>
    </p:cSldViewPr>
  </p:slideViewPr>
  <p:outlineViewPr>
    <p:cViewPr>
      <p:scale>
        <a:sx n="33" d="100"/>
        <a:sy n="33" d="100"/>
      </p:scale>
      <p:origin x="0" y="-576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9" d="100"/>
        <a:sy n="6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43A99F-A6F3-0C4B-801E-C9513B13A929}" type="datetimeFigureOut">
              <a:rPr kumimoji="1" lang="zh-TW" altLang="en-US" smtClean="0"/>
              <a:t>2026/5/17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1172C6-D09C-D54E-AF01-25C873968217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177722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一行字"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排文字版面配置區 12">
            <a:extLst>
              <a:ext uri="{FF2B5EF4-FFF2-40B4-BE49-F238E27FC236}">
                <a16:creationId xmlns:a16="http://schemas.microsoft.com/office/drawing/2014/main" xmlns="" id="{C3D386B7-BA94-C02C-0C24-56B970748717}"/>
              </a:ext>
            </a:extLst>
          </p:cNvPr>
          <p:cNvSpPr>
            <a:spLocks noGrp="1"/>
          </p:cNvSpPr>
          <p:nvPr>
            <p:ph type="body" orient="vert" sz="quarter" idx="14"/>
          </p:nvPr>
        </p:nvSpPr>
        <p:spPr>
          <a:xfrm>
            <a:off x="11337925" y="532738"/>
            <a:ext cx="492125" cy="4532876"/>
          </a:xfrm>
          <a:ln>
            <a:noFill/>
          </a:ln>
        </p:spPr>
        <p:txBody>
          <a:bodyPr vert="eaVert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1" lang="zh-TW" altLang="en-US" sz="2000" b="1" kern="1200" dirty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  <a:latin typeface="華康中特圓體" panose="020F0809000000000000" pitchFamily="49" charset="-120"/>
                <a:ea typeface="華康中特圓體" panose="020F0809000000000000" pitchFamily="49" charset="-120"/>
                <a:cs typeface="Arial" panose="020B0604020202020204" pitchFamily="34" charset="0"/>
              </a:defRPr>
            </a:lvl1pPr>
            <a:lvl2pPr marL="0" algn="ctr" defTabSz="914400" rtl="0" eaLnBrk="1" latinLnBrk="0" hangingPunct="1">
              <a:defRPr lang="zh-TW" altLang="en-US" sz="2000" kern="1200" dirty="0" smtClean="0">
                <a:solidFill>
                  <a:srgbClr val="7030A0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2pPr>
            <a:lvl3pPr marL="0" algn="ctr" defTabSz="914400" rtl="0" eaLnBrk="1" latinLnBrk="0" hangingPunct="1">
              <a:defRPr lang="zh-TW" altLang="en-US" sz="2000" kern="1200" dirty="0" smtClean="0"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3pPr>
            <a:lvl4pPr marL="0" algn="ctr" defTabSz="914400" rtl="0" eaLnBrk="1" latinLnBrk="0" hangingPunct="1">
              <a:defRPr lang="zh-TW" altLang="en-US" sz="2000" kern="1200" dirty="0" smtClean="0"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4pPr>
            <a:lvl5pPr marL="0" algn="ctr" defTabSz="914400" rtl="0" eaLnBrk="1" latinLnBrk="0" hangingPunct="1">
              <a:defRPr lang="zh-TW" altLang="en-US" sz="2000" kern="1200" dirty="0"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endParaRPr lang="zh-TW" altLang="en-US" dirty="0"/>
          </a:p>
        </p:txBody>
      </p:sp>
      <p:sp>
        <p:nvSpPr>
          <p:cNvPr id="9" name="內容版面配置區 8">
            <a:extLst>
              <a:ext uri="{FF2B5EF4-FFF2-40B4-BE49-F238E27FC236}">
                <a16:creationId xmlns:a16="http://schemas.microsoft.com/office/drawing/2014/main" xmlns="" id="{FEF6304E-F852-F86F-1B1C-1F7607434AA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06603" y="5937259"/>
            <a:ext cx="10877384" cy="769441"/>
          </a:xfrm>
        </p:spPr>
        <p:txBody>
          <a:bodyPr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1" lang="zh-TW" altLang="en-US" sz="4400" b="1" kern="1200" dirty="0">
                <a:ln w="285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  <a:latin typeface="華康中特圓體" panose="020F0809000000000000" pitchFamily="49" charset="-120"/>
                <a:ea typeface="華康中特圓體" panose="020F0809000000000000" pitchFamily="49" charset="-120"/>
                <a:cs typeface="Arial" panose="020B060402020202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10150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xmlns="" id="{DFD9760F-3532-DC19-716D-8E6A77EA8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A10C431C-CB67-FB40-4CEC-5FC51AC118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 dirty="0"/>
              <a:t>按一下以編輯母片文字樣式</a:t>
            </a:r>
          </a:p>
          <a:p>
            <a:pPr lvl="1"/>
            <a:r>
              <a:rPr kumimoji="1" lang="zh-TW" altLang="en-US" dirty="0"/>
              <a:t>第二層</a:t>
            </a:r>
          </a:p>
          <a:p>
            <a:pPr lvl="2"/>
            <a:r>
              <a:rPr kumimoji="1" lang="zh-TW" altLang="en-US" dirty="0"/>
              <a:t>第三層</a:t>
            </a:r>
          </a:p>
          <a:p>
            <a:pPr lvl="3"/>
            <a:r>
              <a:rPr kumimoji="1" lang="zh-TW" altLang="en-US" dirty="0"/>
              <a:t>第四層</a:t>
            </a:r>
          </a:p>
          <a:p>
            <a:pPr lvl="4"/>
            <a:r>
              <a:rPr kumimoji="1"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A5877BEC-FA9F-926C-A9CD-AA13412180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C767F-E2CD-D341-9C6C-985DEE3C2F2A}" type="datetimeFigureOut">
              <a:rPr kumimoji="1" lang="zh-TW" altLang="en-US" smtClean="0"/>
              <a:t>2026/5/17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D7AD66FD-0EF4-D356-0D14-8F5B77464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EDD0DA3E-C6A1-F00D-5A3E-6288898F67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B220D-2399-DF40-8860-0993CAF97CDE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51974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文字版面配置區 1"/>
          <p:cNvSpPr>
            <a:spLocks noGrp="1"/>
          </p:cNvSpPr>
          <p:nvPr>
            <p:ph type="body" orient="vert" sz="quarter" idx="1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8013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2198</TotalTime>
  <Words>0</Words>
  <Application>Microsoft Office PowerPoint</Application>
  <PresentationFormat>寬螢幕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Noto Sans CJK SC Medium</vt:lpstr>
      <vt:lpstr>華康中特圓體</vt:lpstr>
      <vt:lpstr>新細明體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chu rebecca</dc:creator>
  <cp:lastModifiedBy>AKIDS-APAC</cp:lastModifiedBy>
  <cp:revision>18</cp:revision>
  <dcterms:created xsi:type="dcterms:W3CDTF">2023-11-11T12:10:57Z</dcterms:created>
  <dcterms:modified xsi:type="dcterms:W3CDTF">2026-05-17T04:06:40Z</dcterms:modified>
</cp:coreProperties>
</file>