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3"/>
  </p:notesMasterIdLst>
  <p:sldIdLst>
    <p:sldId id="890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96"/>
    <p:restoredTop sz="94560"/>
  </p:normalViewPr>
  <p:slideViewPr>
    <p:cSldViewPr snapToGrid="0">
      <p:cViewPr varScale="1">
        <p:scale>
          <a:sx n="105" d="100"/>
          <a:sy n="105" d="100"/>
        </p:scale>
        <p:origin x="1208" y="192"/>
      </p:cViewPr>
      <p:guideLst/>
    </p:cSldViewPr>
  </p:slideViewPr>
  <p:outlineViewPr>
    <p:cViewPr>
      <p:scale>
        <a:sx n="33" d="100"/>
        <a:sy n="33" d="100"/>
      </p:scale>
      <p:origin x="0" y="-576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9" d="100"/>
        <a:sy n="6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3A99F-A6F3-0C4B-801E-C9513B13A929}" type="datetimeFigureOut">
              <a:rPr kumimoji="1" lang="zh-TW" altLang="en-US" smtClean="0"/>
              <a:t>2025/1/5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1172C6-D09C-D54E-AF01-25C873968217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77722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1172C6-D09C-D54E-AF01-25C873968217}" type="slidenum">
              <a:rPr kumimoji="1" lang="zh-TW" altLang="en-US" smtClean="0"/>
              <a:t>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9499034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行字"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直排文字版面配置區 12">
            <a:extLst>
              <a:ext uri="{FF2B5EF4-FFF2-40B4-BE49-F238E27FC236}">
                <a16:creationId xmlns:a16="http://schemas.microsoft.com/office/drawing/2014/main" id="{C3D386B7-BA94-C02C-0C24-56B970748717}"/>
              </a:ext>
            </a:extLst>
          </p:cNvPr>
          <p:cNvSpPr>
            <a:spLocks noGrp="1"/>
          </p:cNvSpPr>
          <p:nvPr>
            <p:ph type="body" orient="vert" sz="quarter" idx="14"/>
          </p:nvPr>
        </p:nvSpPr>
        <p:spPr>
          <a:xfrm>
            <a:off x="11337925" y="532738"/>
            <a:ext cx="492125" cy="4532876"/>
          </a:xfrm>
          <a:ln>
            <a:noFill/>
          </a:ln>
        </p:spPr>
        <p:txBody>
          <a:bodyPr vert="eaVert"/>
          <a:lstStyle>
            <a:lvl1pPr marL="0" algn="ctr" defTabSz="914400" rtl="0" eaLnBrk="1" latinLnBrk="0" hangingPunct="1">
              <a:defRPr lang="zh-TW" altLang="en-US" sz="2000" kern="1200" dirty="0" smtClean="0"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1pPr>
            <a:lvl2pPr marL="0" algn="ctr" defTabSz="914400" rtl="0" eaLnBrk="1" latinLnBrk="0" hangingPunct="1">
              <a:defRPr lang="zh-TW" altLang="en-US" sz="2000" kern="1200" dirty="0" smtClean="0">
                <a:solidFill>
                  <a:srgbClr val="7030A0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2pPr>
            <a:lvl3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3pPr>
            <a:lvl4pPr marL="0" algn="ctr" defTabSz="914400" rtl="0" eaLnBrk="1" latinLnBrk="0" hangingPunct="1">
              <a:defRPr lang="zh-TW" altLang="en-US" sz="2000" kern="1200" dirty="0" smtClean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4pPr>
            <a:lvl5pPr marL="0" algn="ctr" defTabSz="914400" rtl="0" eaLnBrk="1" latinLnBrk="0" hangingPunct="1">
              <a:defRPr lang="zh-TW" altLang="en-US" sz="2000" kern="1200" dirty="0">
                <a:solidFill>
                  <a:schemeClr val="bg1"/>
                </a:solidFill>
                <a:effectLst/>
                <a:latin typeface="Noto Sans CJK SC Medium" panose="020B0500000000000000" pitchFamily="34" charset="-128"/>
                <a:ea typeface="Noto Sans CJK SC Medium" panose="020B0500000000000000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endParaRPr lang="zh-TW" altLang="en-US" dirty="0"/>
          </a:p>
        </p:txBody>
      </p:sp>
      <p:sp>
        <p:nvSpPr>
          <p:cNvPr id="9" name="內容版面配置區 8">
            <a:extLst>
              <a:ext uri="{FF2B5EF4-FFF2-40B4-BE49-F238E27FC236}">
                <a16:creationId xmlns:a16="http://schemas.microsoft.com/office/drawing/2014/main" id="{FEF6304E-F852-F86F-1B1C-1F7607434AA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07667" y="5422354"/>
            <a:ext cx="10877384" cy="769441"/>
          </a:xfrm>
        </p:spPr>
        <p:txBody>
          <a:bodyPr anchor="ctr"/>
          <a:lstStyle>
            <a:lvl1pPr algn="ctr">
              <a:defRPr>
                <a:ln w="317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595039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DFD9760F-3532-DC19-716D-8E6A77EA8A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10C431C-CB67-FB40-4CEC-5FC51AC11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dirty="0"/>
              <a:t>按一下以編輯母片文字樣式</a:t>
            </a:r>
          </a:p>
          <a:p>
            <a:pPr lvl="1"/>
            <a:r>
              <a:rPr kumimoji="1" lang="zh-TW" altLang="en-US" dirty="0"/>
              <a:t>第二層</a:t>
            </a:r>
          </a:p>
          <a:p>
            <a:pPr lvl="2"/>
            <a:r>
              <a:rPr kumimoji="1" lang="zh-TW" altLang="en-US" dirty="0"/>
              <a:t>第三層</a:t>
            </a:r>
          </a:p>
          <a:p>
            <a:pPr lvl="3"/>
            <a:r>
              <a:rPr kumimoji="1" lang="zh-TW" altLang="en-US" dirty="0"/>
              <a:t>第四層</a:t>
            </a:r>
          </a:p>
          <a:p>
            <a:pPr lvl="4"/>
            <a:r>
              <a:rPr kumimoji="1"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5877BEC-FA9F-926C-A9CD-AA1341218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C767F-E2CD-D341-9C6C-985DEE3C2F2A}" type="datetimeFigureOut">
              <a:rPr kumimoji="1" lang="zh-TW" altLang="en-US" smtClean="0"/>
              <a:t>2025/1/5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7AD66FD-0EF4-D356-0D14-8F5B77464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DD0DA3E-C6A1-F00D-5A3E-6288898F67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DB220D-2399-DF40-8860-0993CAF97CDE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51974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kumimoji="1" lang="zh-TW" altLang="en-US" sz="4400" b="1" kern="1200" dirty="0">
          <a:ln w="9525">
            <a:solidFill>
              <a:schemeClr val="tx1"/>
            </a:solidFill>
            <a:prstDash val="solid"/>
          </a:ln>
          <a:solidFill>
            <a:schemeClr val="bg1"/>
          </a:solidFill>
          <a:effectLst>
            <a:outerShdw blurRad="12700" dist="38100" dir="2700000" algn="tl" rotWithShape="0">
              <a:schemeClr val="bg1">
                <a:lumMod val="50000"/>
              </a:schemeClr>
            </a:outerShdw>
          </a:effectLst>
          <a:latin typeface="+mj-lt"/>
          <a:ea typeface="+mj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149623F2-9A80-D597-07D6-28A56DFD5E64}"/>
              </a:ext>
            </a:extLst>
          </p:cNvPr>
          <p:cNvSpPr>
            <a:spLocks noGrp="1"/>
          </p:cNvSpPr>
          <p:nvPr>
            <p:ph type="body" orient="vert" sz="quarter" idx="14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96A69B69-B8F7-6758-267F-B02D846EAEA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62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2197</TotalTime>
  <Words>1</Words>
  <Application>Microsoft Macintosh PowerPoint</Application>
  <PresentationFormat>寬螢幕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Noto Sans CJK SC Medium</vt:lpstr>
      <vt:lpstr>黑体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chu rebecca</dc:creator>
  <cp:lastModifiedBy>chen grace</cp:lastModifiedBy>
  <cp:revision>12</cp:revision>
  <dcterms:created xsi:type="dcterms:W3CDTF">2023-11-11T12:10:57Z</dcterms:created>
  <dcterms:modified xsi:type="dcterms:W3CDTF">2025-01-05T09:29:52Z</dcterms:modified>
</cp:coreProperties>
</file>